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7D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 showGuides="1">
      <p:cViewPr varScale="1">
        <p:scale>
          <a:sx n="142" d="100"/>
          <a:sy n="142" d="100"/>
        </p:scale>
        <p:origin x="150" y="42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727168-48EF-3EC0-8C58-0CF80A97146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DC609AA-19E4-B6B0-2B48-40B810543B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B8F295C-7220-FECC-5E62-8B0AFAA835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C3C0-8EC7-49AA-B557-FD298FBD39B4}" type="datetimeFigureOut">
              <a:rPr lang="it-IT" smtClean="0"/>
              <a:t>23/03/2023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23CB73D-DD93-3B8C-7F02-17E74C62F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730EC5A-3435-0B51-8C55-45C721A7A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3F67-9B81-4BC5-BE5B-6B9BEF95F3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3965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A1F199-B685-C6D9-CC55-0E71ADE7A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2D7A361-81DB-B940-D1C0-B78D77BEC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B77836D-DE9F-BA27-8671-4A92BF8B2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C3C0-8EC7-49AA-B557-FD298FBD39B4}" type="datetimeFigureOut">
              <a:rPr lang="it-IT" smtClean="0"/>
              <a:t>23/03/2023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DBABDE3-530B-D50C-4B59-B6A52713F5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51B9550-4747-FF2A-1EA5-16FE94C0F3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3F67-9B81-4BC5-BE5B-6B9BEF95F3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462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9FC8EA8-110C-EACB-3283-2A085EC876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A077C610-FEBD-4606-D1B5-2BB26480E3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8296B3B-3FE0-E96E-D593-C10CE87BD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C3C0-8EC7-49AA-B557-FD298FBD39B4}" type="datetimeFigureOut">
              <a:rPr lang="it-IT" smtClean="0"/>
              <a:t>23/03/2023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78A46C-6BF3-D317-823D-45CCCBA3CD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463CC8-7172-7551-9B9B-85AF422EFE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3F67-9B81-4BC5-BE5B-6B9BEF95F3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5264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484825-7A3D-D58D-D32A-CE94A9112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5DFCD7-E318-4241-C1B8-7F7B152F3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6706B08-56FA-0DAA-BF01-52C7CD1593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C3C0-8EC7-49AA-B557-FD298FBD39B4}" type="datetimeFigureOut">
              <a:rPr lang="it-IT" smtClean="0"/>
              <a:t>23/03/2023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63FD5C3-FC8A-DCFF-E7E7-0F3C42F3C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FE3F829-E14F-F26A-07A9-59F953D0A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3F67-9B81-4BC5-BE5B-6B9BEF95F3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6553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5E317C6-C2A8-8179-F82B-D70295E75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22AC58C-E348-DCEA-63E5-38AAE8ADE2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2DA69CB-ACCA-40F6-A1BA-DB1447C09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C3C0-8EC7-49AA-B557-FD298FBD39B4}" type="datetimeFigureOut">
              <a:rPr lang="it-IT" smtClean="0"/>
              <a:t>23/03/2023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515D954-C305-05C0-CCDF-44AA2C74A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9454416-A6D1-DCBA-31C6-201F931715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3F67-9B81-4BC5-BE5B-6B9BEF95F3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2862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384B2BE-7865-6364-CC2E-742B7B080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9BEB2E-9AB8-D28E-CAF9-C4167174E2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1D18E4F-32FA-875B-5C5B-8202F97FE2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E0C6450-B29E-3329-AECC-1F4DBE193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C3C0-8EC7-49AA-B557-FD298FBD39B4}" type="datetimeFigureOut">
              <a:rPr lang="it-IT" smtClean="0"/>
              <a:t>23/03/2023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801310E-7342-0DAC-269B-69EC49558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B9B1BF3-C3AF-6DEB-BD37-D3A7314AC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3F67-9B81-4BC5-BE5B-6B9BEF95F3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82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3719951-ACD3-9400-C98C-5F5760BA74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942B2A8-404B-46E6-E1CC-599CABC868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9A59DDD-8B53-2D33-C120-22322D553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FB583FD-79A1-FE02-D3AB-E86D2A7920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2072755-524D-D383-C5B8-F817451945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C14B77F-A421-077B-6089-59C6ECF7A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C3C0-8EC7-49AA-B557-FD298FBD39B4}" type="datetimeFigureOut">
              <a:rPr lang="it-IT" smtClean="0"/>
              <a:t>23/03/2023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21D21FA8-847A-FAC7-ADC0-1CB19BD98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3763A05-059C-3A91-0210-1F72E8D04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3F67-9B81-4BC5-BE5B-6B9BEF95F3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70665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F0FB953-E533-43BD-DF92-302C5B5D8F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BCD68E80-CD68-BDCE-2833-8BFAB5C16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C3C0-8EC7-49AA-B557-FD298FBD39B4}" type="datetimeFigureOut">
              <a:rPr lang="it-IT" smtClean="0"/>
              <a:t>23/03/2023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55435C7-67B8-4A0A-9640-0E6D5E0C3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281EDB4-37B3-14B7-1828-0EC2F5303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3F67-9B81-4BC5-BE5B-6B9BEF95F3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4051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C1F4665-50E7-8E69-3FDE-C648BBEAEE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C3C0-8EC7-49AA-B557-FD298FBD39B4}" type="datetimeFigureOut">
              <a:rPr lang="it-IT" smtClean="0"/>
              <a:t>23/03/2023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6BE9B28-B66F-453F-5A04-104109252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C98D5DC-7F7C-C611-708B-BD5DD37D1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3F67-9B81-4BC5-BE5B-6B9BEF95F3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15104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E6539D-C1B5-D0C9-BEBE-976F6A3A5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F722933-D067-3428-D10C-45FC6C7A8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ADE495E-E088-CE51-DFB3-00ED298BBD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466FEDA-4424-050E-8BBD-5003646DB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C3C0-8EC7-49AA-B557-FD298FBD39B4}" type="datetimeFigureOut">
              <a:rPr lang="it-IT" smtClean="0"/>
              <a:t>23/03/2023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52F0F4F-3994-FAED-551C-AC01FD0AB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EB95336-4F53-2A29-7DA8-1DBBB80E0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3F67-9B81-4BC5-BE5B-6B9BEF95F3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6898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A212FE8-43FF-F4D1-6B8B-7542B50672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4BAA20B-C79C-D300-427C-68CDC7EDB9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D2E85EA-0313-6362-4935-FE4F8FC145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8E1D7FB-12E9-AEF3-0182-6819A3489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80C3C0-8EC7-49AA-B557-FD298FBD39B4}" type="datetimeFigureOut">
              <a:rPr lang="it-IT" smtClean="0"/>
              <a:t>23/03/2023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E19BA50-E0D4-284E-3D08-D10376048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404E594-AAFC-48BC-477D-32C20E26C1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F3F67-9B81-4BC5-BE5B-6B9BEF95F3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9683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2ACB2DD0-4D1E-678C-F8AF-82072872FA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722B97F-AC4C-6C76-87C7-5DE8725359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D1AA31-A5E1-ED26-3C64-880507F167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80C3C0-8EC7-49AA-B557-FD298FBD39B4}" type="datetimeFigureOut">
              <a:rPr lang="it-IT" smtClean="0"/>
              <a:t>23/03/2023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1113D48-D771-3DE6-A329-10A582902B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2AD7FAA-2A35-8C36-A45E-EAE3BCE434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F3F67-9B81-4BC5-BE5B-6B9BEF95F37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89670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BBEEAA53-A416-61DB-FD41-CB7419B27279}"/>
              </a:ext>
            </a:extLst>
          </p:cNvPr>
          <p:cNvSpPr/>
          <p:nvPr/>
        </p:nvSpPr>
        <p:spPr>
          <a:xfrm>
            <a:off x="0" y="-1"/>
            <a:ext cx="12192000" cy="4672853"/>
          </a:xfrm>
          <a:prstGeom prst="rect">
            <a:avLst/>
          </a:prstGeom>
          <a:solidFill>
            <a:srgbClr val="EF7D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353127CD-4E50-5477-0A50-0EAAD5ED0EE7}"/>
              </a:ext>
            </a:extLst>
          </p:cNvPr>
          <p:cNvSpPr txBox="1"/>
          <p:nvPr/>
        </p:nvSpPr>
        <p:spPr>
          <a:xfrm>
            <a:off x="880782" y="887506"/>
            <a:ext cx="10044953" cy="30931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it-IT" sz="6500" b="1" dirty="0">
                <a:solidFill>
                  <a:schemeClr val="bg1"/>
                </a:solidFill>
                <a:latin typeface="Barlow" panose="00000500000000000000" pitchFamily="2" charset="0"/>
              </a:rPr>
              <a:t>TITOLO:</a:t>
            </a:r>
          </a:p>
          <a:p>
            <a:r>
              <a:rPr lang="it-IT" sz="6500" b="1" dirty="0">
                <a:solidFill>
                  <a:schemeClr val="bg1"/>
                </a:solidFill>
                <a:latin typeface="Barlow" panose="00000500000000000000" pitchFamily="2" charset="0"/>
              </a:rPr>
              <a:t>TUTTO MAIUSCOLO</a:t>
            </a:r>
          </a:p>
          <a:p>
            <a:r>
              <a:rPr lang="it-IT" sz="6500" b="1" dirty="0">
                <a:solidFill>
                  <a:schemeClr val="bg1"/>
                </a:solidFill>
                <a:latin typeface="Barlow" panose="00000500000000000000" pitchFamily="2" charset="0"/>
              </a:rPr>
              <a:t>MAX 3 RIGHE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B2E8A79-7331-6CF9-F90C-2B52853A9F28}"/>
              </a:ext>
            </a:extLst>
          </p:cNvPr>
          <p:cNvSpPr txBox="1"/>
          <p:nvPr/>
        </p:nvSpPr>
        <p:spPr>
          <a:xfrm>
            <a:off x="880782" y="5506571"/>
            <a:ext cx="690506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000" dirty="0">
                <a:latin typeface="Barlow Medium" panose="00000600000000000000" pitchFamily="2" charset="0"/>
              </a:rPr>
              <a:t>DOCENTE: Nome e Cognome</a:t>
            </a:r>
          </a:p>
        </p:txBody>
      </p:sp>
      <p:pic>
        <p:nvPicPr>
          <p:cNvPr id="10" name="Immagine 9" descr="Immagine che contiene logo&#10;&#10;Descrizione generata automaticamente">
            <a:extLst>
              <a:ext uri="{FF2B5EF4-FFF2-40B4-BE49-F238E27FC236}">
                <a16:creationId xmlns:a16="http://schemas.microsoft.com/office/drawing/2014/main" id="{F6036880-1F69-15CE-C590-AE05FDD87F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5890" y="5257800"/>
            <a:ext cx="1431595" cy="1007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4518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066A38BC-6FFD-CB30-B6F8-9CAE45E1FB41}"/>
              </a:ext>
            </a:extLst>
          </p:cNvPr>
          <p:cNvSpPr/>
          <p:nvPr/>
        </p:nvSpPr>
        <p:spPr>
          <a:xfrm>
            <a:off x="0" y="4982135"/>
            <a:ext cx="2622176" cy="1875865"/>
          </a:xfrm>
          <a:prstGeom prst="rect">
            <a:avLst/>
          </a:prstGeom>
          <a:solidFill>
            <a:srgbClr val="EF7D1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EBCBFF99-74F5-604F-BF77-95ACFEB13FC5}"/>
              </a:ext>
            </a:extLst>
          </p:cNvPr>
          <p:cNvSpPr/>
          <p:nvPr/>
        </p:nvSpPr>
        <p:spPr>
          <a:xfrm>
            <a:off x="0" y="0"/>
            <a:ext cx="2622176" cy="498213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7" name="Immagine 6" descr="Immagine che contiene logo&#10;&#10;Descrizione generata automaticamente">
            <a:extLst>
              <a:ext uri="{FF2B5EF4-FFF2-40B4-BE49-F238E27FC236}">
                <a16:creationId xmlns:a16="http://schemas.microsoft.com/office/drawing/2014/main" id="{495546D6-A7BF-67A1-C044-4E1A3ECD03E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01" y="5657348"/>
            <a:ext cx="995173" cy="514404"/>
          </a:xfrm>
          <a:prstGeom prst="rect">
            <a:avLst/>
          </a:prstGeom>
        </p:spPr>
      </p:pic>
      <p:sp>
        <p:nvSpPr>
          <p:cNvPr id="8" name="CasellaDiTesto 7">
            <a:extLst>
              <a:ext uri="{FF2B5EF4-FFF2-40B4-BE49-F238E27FC236}">
                <a16:creationId xmlns:a16="http://schemas.microsoft.com/office/drawing/2014/main" id="{5DF34FC4-D318-A013-1E64-40BA2BAB4B42}"/>
              </a:ext>
            </a:extLst>
          </p:cNvPr>
          <p:cNvSpPr txBox="1"/>
          <p:nvPr/>
        </p:nvSpPr>
        <p:spPr>
          <a:xfrm>
            <a:off x="3314700" y="605118"/>
            <a:ext cx="7732059" cy="553998"/>
          </a:xfrm>
          <a:prstGeom prst="rect">
            <a:avLst/>
          </a:prstGeom>
          <a:noFill/>
          <a:ln w="38100">
            <a:noFill/>
          </a:ln>
        </p:spPr>
        <p:txBody>
          <a:bodyPr wrap="square" rtlCol="0">
            <a:spAutoFit/>
          </a:bodyPr>
          <a:lstStyle/>
          <a:p>
            <a:r>
              <a:rPr lang="it-IT" sz="3000" b="1" dirty="0">
                <a:solidFill>
                  <a:srgbClr val="EF7D17"/>
                </a:solidFill>
                <a:latin typeface="Barlow" panose="00000500000000000000" pitchFamily="2" charset="0"/>
              </a:rPr>
              <a:t>TITOLO DIAPO: MAIUSCOLO</a:t>
            </a:r>
          </a:p>
        </p:txBody>
      </p: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575CA7F0-FF14-8B68-3901-AA1BDEC66215}"/>
              </a:ext>
            </a:extLst>
          </p:cNvPr>
          <p:cNvCxnSpPr>
            <a:cxnSpLocks/>
          </p:cNvCxnSpPr>
          <p:nvPr/>
        </p:nvCxnSpPr>
        <p:spPr>
          <a:xfrm>
            <a:off x="3314700" y="701916"/>
            <a:ext cx="0" cy="369332"/>
          </a:xfrm>
          <a:prstGeom prst="line">
            <a:avLst/>
          </a:prstGeom>
          <a:ln w="31750" cap="rnd">
            <a:solidFill>
              <a:srgbClr val="EF7D1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3E88373F-FED9-E727-73B7-8A4F094C864B}"/>
              </a:ext>
            </a:extLst>
          </p:cNvPr>
          <p:cNvSpPr txBox="1"/>
          <p:nvPr/>
        </p:nvSpPr>
        <p:spPr>
          <a:xfrm>
            <a:off x="3469341" y="1512794"/>
            <a:ext cx="8135471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Barlow" panose="00000500000000000000" pitchFamily="2" charset="0"/>
              </a:rPr>
              <a:t>Corpo del testo con parole chiave in </a:t>
            </a:r>
            <a:r>
              <a:rPr lang="it-IT" sz="2000" b="1" dirty="0">
                <a:latin typeface="Barlow" panose="00000500000000000000" pitchFamily="2" charset="0"/>
              </a:rPr>
              <a:t>grassetto.</a:t>
            </a:r>
          </a:p>
          <a:p>
            <a:endParaRPr lang="it-IT" sz="2000" b="1" dirty="0">
              <a:latin typeface="Barlow" panose="00000500000000000000" pitchFamily="2" charset="0"/>
            </a:endParaRPr>
          </a:p>
          <a:p>
            <a:r>
              <a:rPr lang="it-IT" sz="2000" dirty="0">
                <a:latin typeface="Barlow" panose="00000500000000000000" pitchFamily="2" charset="0"/>
              </a:rPr>
              <a:t>Se serve, usate elenchi puntati:</a:t>
            </a:r>
          </a:p>
          <a:p>
            <a:pPr marL="342900" indent="-342900">
              <a:buClr>
                <a:schemeClr val="tx1">
                  <a:lumMod val="95000"/>
                  <a:lumOff val="5000"/>
                </a:schemeClr>
              </a:buClr>
              <a:buFont typeface="Arial" panose="020B0604020202020204" pitchFamily="34" charset="0"/>
              <a:buChar char="•"/>
            </a:pPr>
            <a:r>
              <a:rPr lang="it-IT" sz="2000" dirty="0">
                <a:latin typeface="Barlow" panose="00000500000000000000" pitchFamily="2" charset="0"/>
              </a:rPr>
              <a:t>Punto semplice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</a:pPr>
            <a:endParaRPr lang="it-IT" sz="2000" dirty="0">
              <a:latin typeface="Barlow" panose="00000500000000000000" pitchFamily="2" charset="0"/>
            </a:endParaRPr>
          </a:p>
          <a:p>
            <a:pPr>
              <a:buClr>
                <a:schemeClr val="tx1">
                  <a:lumMod val="95000"/>
                  <a:lumOff val="5000"/>
                </a:schemeClr>
              </a:buClr>
            </a:pPr>
            <a:endParaRPr lang="it-IT" sz="2000" dirty="0">
              <a:latin typeface="Barlow" panose="00000500000000000000" pitchFamily="2" charset="0"/>
            </a:endParaRPr>
          </a:p>
          <a:p>
            <a:pPr>
              <a:buClr>
                <a:schemeClr val="tx1">
                  <a:lumMod val="95000"/>
                  <a:lumOff val="5000"/>
                </a:schemeClr>
              </a:buClr>
            </a:pPr>
            <a:endParaRPr lang="it-IT" sz="2000" dirty="0">
              <a:latin typeface="Barlow" panose="00000500000000000000" pitchFamily="2" charset="0"/>
            </a:endParaRPr>
          </a:p>
          <a:p>
            <a:pPr>
              <a:buClr>
                <a:schemeClr val="tx1">
                  <a:lumMod val="95000"/>
                  <a:lumOff val="5000"/>
                </a:schemeClr>
              </a:buClr>
            </a:pPr>
            <a:r>
              <a:rPr lang="it-IT" sz="2000" dirty="0">
                <a:latin typeface="Barlow" panose="00000500000000000000" pitchFamily="2" charset="0"/>
              </a:rPr>
              <a:t>Le immagini potete inserirle negli </a:t>
            </a:r>
            <a:r>
              <a:rPr lang="it-IT" sz="2000" b="1" dirty="0">
                <a:latin typeface="Barlow" panose="00000500000000000000" pitchFamily="2" charset="0"/>
              </a:rPr>
              <a:t>spazi liberi</a:t>
            </a:r>
            <a:r>
              <a:rPr lang="it-IT" sz="2000" dirty="0">
                <a:latin typeface="Barlow" panose="00000500000000000000" pitchFamily="2" charset="0"/>
              </a:rPr>
              <a:t>.</a:t>
            </a:r>
          </a:p>
          <a:p>
            <a:pPr>
              <a:buClr>
                <a:schemeClr val="tx1">
                  <a:lumMod val="95000"/>
                  <a:lumOff val="5000"/>
                </a:schemeClr>
              </a:buClr>
            </a:pPr>
            <a:r>
              <a:rPr lang="it-IT" sz="2000" dirty="0">
                <a:latin typeface="Barlow" panose="00000500000000000000" pitchFamily="2" charset="0"/>
              </a:rPr>
              <a:t>In alternativa, usate lo </a:t>
            </a:r>
            <a:r>
              <a:rPr lang="it-IT" sz="2000" b="1" dirty="0">
                <a:latin typeface="Barlow" panose="00000500000000000000" pitchFamily="2" charset="0"/>
              </a:rPr>
              <a:t>spazio grigio </a:t>
            </a:r>
            <a:r>
              <a:rPr lang="it-IT" sz="2000" dirty="0">
                <a:latin typeface="Barlow" panose="00000500000000000000" pitchFamily="2" charset="0"/>
              </a:rPr>
              <a:t>sul lato sinistro della diapositiva.</a:t>
            </a:r>
          </a:p>
          <a:p>
            <a:pPr marL="342900" indent="-342900">
              <a:buClr>
                <a:schemeClr val="tx1">
                  <a:lumMod val="95000"/>
                  <a:lumOff val="5000"/>
                </a:schemeClr>
              </a:buClr>
              <a:buFont typeface="Arial" panose="020B0604020202020204" pitchFamily="34" charset="0"/>
              <a:buChar char="•"/>
            </a:pPr>
            <a:endParaRPr lang="it-IT" sz="2000" dirty="0">
              <a:latin typeface="Barlow" panose="00000500000000000000" pitchFamily="2" charset="0"/>
            </a:endParaRPr>
          </a:p>
          <a:p>
            <a:pPr marL="342900" indent="-342900">
              <a:buClr>
                <a:schemeClr val="tx1">
                  <a:lumMod val="95000"/>
                  <a:lumOff val="5000"/>
                </a:schemeClr>
              </a:buClr>
              <a:buFont typeface="Arial" panose="020B0604020202020204" pitchFamily="34" charset="0"/>
              <a:buChar char="•"/>
            </a:pPr>
            <a:r>
              <a:rPr lang="it-IT" sz="2000" dirty="0">
                <a:latin typeface="Barlow" panose="00000500000000000000" pitchFamily="2" charset="0"/>
              </a:rPr>
              <a:t>Mai deformare i </a:t>
            </a:r>
            <a:r>
              <a:rPr lang="it-IT" sz="2000" b="1" dirty="0">
                <a:latin typeface="Barlow" panose="00000500000000000000" pitchFamily="2" charset="0"/>
              </a:rPr>
              <a:t>loghi</a:t>
            </a:r>
          </a:p>
          <a:p>
            <a:pPr marL="342900" indent="-342900">
              <a:buClr>
                <a:schemeClr val="tx1">
                  <a:lumMod val="95000"/>
                  <a:lumOff val="5000"/>
                </a:schemeClr>
              </a:buClr>
              <a:buFont typeface="Arial" panose="020B0604020202020204" pitchFamily="34" charset="0"/>
              <a:buChar char="•"/>
            </a:pPr>
            <a:r>
              <a:rPr lang="it-IT" sz="2000" dirty="0">
                <a:latin typeface="Barlow" panose="00000500000000000000" pitchFamily="2" charset="0"/>
              </a:rPr>
              <a:t>Mai deformare le </a:t>
            </a:r>
            <a:r>
              <a:rPr lang="it-IT" sz="2000" b="1" dirty="0">
                <a:latin typeface="Barlow" panose="00000500000000000000" pitchFamily="2" charset="0"/>
              </a:rPr>
              <a:t>immagini</a:t>
            </a:r>
          </a:p>
        </p:txBody>
      </p:sp>
    </p:spTree>
    <p:extLst>
      <p:ext uri="{BB962C8B-B14F-4D97-AF65-F5344CB8AC3E}">
        <p14:creationId xmlns:p14="http://schemas.microsoft.com/office/powerpoint/2010/main" val="2276940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63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8" baseType="lpstr">
      <vt:lpstr>Arial</vt:lpstr>
      <vt:lpstr>Barlow</vt:lpstr>
      <vt:lpstr>Barlow Medium</vt:lpstr>
      <vt:lpstr>Calibri</vt:lpstr>
      <vt:lpstr>Calibri Light</vt:lpstr>
      <vt:lpstr>Tema di Office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chiara zampineti</dc:creator>
  <cp:lastModifiedBy>chiara zampineti</cp:lastModifiedBy>
  <cp:revision>3</cp:revision>
  <dcterms:created xsi:type="dcterms:W3CDTF">2023-03-23T11:44:36Z</dcterms:created>
  <dcterms:modified xsi:type="dcterms:W3CDTF">2023-03-23T14:01:40Z</dcterms:modified>
</cp:coreProperties>
</file>