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439400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3258" y="108"/>
      </p:cViewPr>
      <p:guideLst>
        <p:guide orient="horz" pos="4762"/>
        <p:guide pos="32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2474395"/>
            <a:ext cx="8873490" cy="5263774"/>
          </a:xfrm>
        </p:spPr>
        <p:txBody>
          <a:bodyPr anchor="b"/>
          <a:lstStyle>
            <a:lvl1pPr algn="ctr">
              <a:defRPr sz="68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7941160"/>
            <a:ext cx="7829550" cy="3650342"/>
          </a:xfrm>
        </p:spPr>
        <p:txBody>
          <a:bodyPr/>
          <a:lstStyle>
            <a:lvl1pPr marL="0" indent="0" algn="ctr">
              <a:buNone/>
              <a:defRPr sz="2740"/>
            </a:lvl1pPr>
            <a:lvl2pPr marL="521985" indent="0" algn="ctr">
              <a:buNone/>
              <a:defRPr sz="2283"/>
            </a:lvl2pPr>
            <a:lvl3pPr marL="1043970" indent="0" algn="ctr">
              <a:buNone/>
              <a:defRPr sz="2055"/>
            </a:lvl3pPr>
            <a:lvl4pPr marL="1565956" indent="0" algn="ctr">
              <a:buNone/>
              <a:defRPr sz="1827"/>
            </a:lvl4pPr>
            <a:lvl5pPr marL="2087941" indent="0" algn="ctr">
              <a:buNone/>
              <a:defRPr sz="1827"/>
            </a:lvl5pPr>
            <a:lvl6pPr marL="2609926" indent="0" algn="ctr">
              <a:buNone/>
              <a:defRPr sz="1827"/>
            </a:lvl6pPr>
            <a:lvl7pPr marL="3131911" indent="0" algn="ctr">
              <a:buNone/>
              <a:defRPr sz="1827"/>
            </a:lvl7pPr>
            <a:lvl8pPr marL="3653897" indent="0" algn="ctr">
              <a:buNone/>
              <a:defRPr sz="1827"/>
            </a:lvl8pPr>
            <a:lvl9pPr marL="4175882" indent="0" algn="ctr">
              <a:buNone/>
              <a:defRPr sz="1827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565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8010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804966"/>
            <a:ext cx="2250996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804966"/>
            <a:ext cx="6622494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212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54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3769342"/>
            <a:ext cx="9003983" cy="6289229"/>
          </a:xfrm>
        </p:spPr>
        <p:txBody>
          <a:bodyPr anchor="b"/>
          <a:lstStyle>
            <a:lvl1pPr>
              <a:defRPr sz="68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10118069"/>
            <a:ext cx="9003983" cy="3307357"/>
          </a:xfrm>
        </p:spPr>
        <p:txBody>
          <a:bodyPr/>
          <a:lstStyle>
            <a:lvl1pPr marL="0" indent="0">
              <a:buNone/>
              <a:defRPr sz="2740">
                <a:solidFill>
                  <a:schemeClr val="tx1"/>
                </a:solidFill>
              </a:defRPr>
            </a:lvl1pPr>
            <a:lvl2pPr marL="521985" indent="0">
              <a:buNone/>
              <a:defRPr sz="2283">
                <a:solidFill>
                  <a:schemeClr val="tx1">
                    <a:tint val="75000"/>
                  </a:schemeClr>
                </a:solidFill>
              </a:defRPr>
            </a:lvl2pPr>
            <a:lvl3pPr marL="1043970" indent="0">
              <a:buNone/>
              <a:defRPr sz="2055">
                <a:solidFill>
                  <a:schemeClr val="tx1">
                    <a:tint val="75000"/>
                  </a:schemeClr>
                </a:solidFill>
              </a:defRPr>
            </a:lvl3pPr>
            <a:lvl4pPr marL="156595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4pPr>
            <a:lvl5pPr marL="208794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5pPr>
            <a:lvl6pPr marL="260992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6pPr>
            <a:lvl7pPr marL="313191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7pPr>
            <a:lvl8pPr marL="3653897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8pPr>
            <a:lvl9pPr marL="4175882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977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4024827"/>
            <a:ext cx="4436745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4024827"/>
            <a:ext cx="4436745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748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804969"/>
            <a:ext cx="9003983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3706342"/>
            <a:ext cx="4416355" cy="1816421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5522763"/>
            <a:ext cx="4416355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3706342"/>
            <a:ext cx="4438105" cy="1816421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5522763"/>
            <a:ext cx="4438105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27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858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748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1007957"/>
            <a:ext cx="3366978" cy="3527848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2176910"/>
            <a:ext cx="5284946" cy="10744538"/>
          </a:xfrm>
        </p:spPr>
        <p:txBody>
          <a:bodyPr/>
          <a:lstStyle>
            <a:lvl1pPr>
              <a:defRPr sz="3653"/>
            </a:lvl1pPr>
            <a:lvl2pPr>
              <a:defRPr sz="3197"/>
            </a:lvl2pPr>
            <a:lvl3pPr>
              <a:defRPr sz="2740"/>
            </a:lvl3pPr>
            <a:lvl4pPr>
              <a:defRPr sz="2283"/>
            </a:lvl4pPr>
            <a:lvl5pPr>
              <a:defRPr sz="2283"/>
            </a:lvl5pPr>
            <a:lvl6pPr>
              <a:defRPr sz="2283"/>
            </a:lvl6pPr>
            <a:lvl7pPr>
              <a:defRPr sz="2283"/>
            </a:lvl7pPr>
            <a:lvl8pPr>
              <a:defRPr sz="2283"/>
            </a:lvl8pPr>
            <a:lvl9pPr>
              <a:defRPr sz="22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4535805"/>
            <a:ext cx="3366978" cy="8403140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7276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1007957"/>
            <a:ext cx="3366978" cy="3527848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2176910"/>
            <a:ext cx="5284946" cy="10744538"/>
          </a:xfrm>
        </p:spPr>
        <p:txBody>
          <a:bodyPr anchor="t"/>
          <a:lstStyle>
            <a:lvl1pPr marL="0" indent="0">
              <a:buNone/>
              <a:defRPr sz="3653"/>
            </a:lvl1pPr>
            <a:lvl2pPr marL="521985" indent="0">
              <a:buNone/>
              <a:defRPr sz="3197"/>
            </a:lvl2pPr>
            <a:lvl3pPr marL="1043970" indent="0">
              <a:buNone/>
              <a:defRPr sz="2740"/>
            </a:lvl3pPr>
            <a:lvl4pPr marL="1565956" indent="0">
              <a:buNone/>
              <a:defRPr sz="2283"/>
            </a:lvl4pPr>
            <a:lvl5pPr marL="2087941" indent="0">
              <a:buNone/>
              <a:defRPr sz="2283"/>
            </a:lvl5pPr>
            <a:lvl6pPr marL="2609926" indent="0">
              <a:buNone/>
              <a:defRPr sz="2283"/>
            </a:lvl6pPr>
            <a:lvl7pPr marL="3131911" indent="0">
              <a:buNone/>
              <a:defRPr sz="2283"/>
            </a:lvl7pPr>
            <a:lvl8pPr marL="3653897" indent="0">
              <a:buNone/>
              <a:defRPr sz="2283"/>
            </a:lvl8pPr>
            <a:lvl9pPr marL="4175882" indent="0">
              <a:buNone/>
              <a:defRPr sz="2283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4535805"/>
            <a:ext cx="3366978" cy="8403140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857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804969"/>
            <a:ext cx="9003983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4024827"/>
            <a:ext cx="9003983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14013401"/>
            <a:ext cx="2348865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466E3-0DFA-4171-BFA0-DE4A47142F2A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14013401"/>
            <a:ext cx="352329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14013401"/>
            <a:ext cx="2348865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E5C21-1693-4052-B889-3BA3C5DD7E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43970" rtl="0" eaLnBrk="1" latinLnBrk="0" hangingPunct="1">
        <a:lnSpc>
          <a:spcPct val="90000"/>
        </a:lnSpc>
        <a:spcBef>
          <a:spcPct val="0"/>
        </a:spcBef>
        <a:buNone/>
        <a:defRPr sz="50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993" indent="-260993" algn="l" defTabSz="1043970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1pPr>
      <a:lvl2pPr marL="78297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04963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283" kern="1200">
          <a:solidFill>
            <a:schemeClr val="tx1"/>
          </a:solidFill>
          <a:latin typeface="+mn-lt"/>
          <a:ea typeface="+mn-ea"/>
          <a:cs typeface="+mn-cs"/>
        </a:defRPr>
      </a:lvl3pPr>
      <a:lvl4pPr marL="182694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34893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87091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39290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91488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436875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1pPr>
      <a:lvl2pPr marL="521985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104397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3pPr>
      <a:lvl4pPr marL="156595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08794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60992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13191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653897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175882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rallelogramma 11">
            <a:extLst>
              <a:ext uri="{FF2B5EF4-FFF2-40B4-BE49-F238E27FC236}">
                <a16:creationId xmlns:a16="http://schemas.microsoft.com/office/drawing/2014/main" id="{2C2D0656-7EB7-C3BE-BA87-C76BBB7F9A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614332" y="8116034"/>
            <a:ext cx="7752678" cy="932163"/>
          </a:xfrm>
          <a:prstGeom prst="parallelogram">
            <a:avLst/>
          </a:prstGeom>
          <a:solidFill>
            <a:srgbClr val="F07E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CCD96C5-54C8-A633-23DA-5E4D06025D64}"/>
              </a:ext>
            </a:extLst>
          </p:cNvPr>
          <p:cNvSpPr txBox="1"/>
          <p:nvPr/>
        </p:nvSpPr>
        <p:spPr>
          <a:xfrm>
            <a:off x="471878" y="7016871"/>
            <a:ext cx="3753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dirty="0">
                <a:latin typeface="Raleway" panose="020B0503030101060003" pitchFamily="34" charset="0"/>
              </a:rPr>
              <a:t>CORSO DI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56F3303-3F84-BCFA-6DA5-E4D5E9999F38}"/>
              </a:ext>
            </a:extLst>
          </p:cNvPr>
          <p:cNvSpPr txBox="1"/>
          <p:nvPr/>
        </p:nvSpPr>
        <p:spPr>
          <a:xfrm>
            <a:off x="471878" y="9088695"/>
            <a:ext cx="52862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dirty="0">
                <a:latin typeface="Raleway" panose="020B0503030101060003" pitchFamily="34" charset="0"/>
              </a:rPr>
              <a:t>PEDIATRICA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2D87396-05E4-5EA4-82A7-5809C31E406B}"/>
              </a:ext>
            </a:extLst>
          </p:cNvPr>
          <p:cNvSpPr txBox="1"/>
          <p:nvPr/>
        </p:nvSpPr>
        <p:spPr>
          <a:xfrm>
            <a:off x="471878" y="8112078"/>
            <a:ext cx="6581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chemeClr val="bg1"/>
                </a:solidFill>
                <a:latin typeface="Raleway" panose="020B0503030101060003" pitchFamily="34" charset="0"/>
              </a:rPr>
              <a:t>DISOSTRUZIONE</a:t>
            </a:r>
          </a:p>
        </p:txBody>
      </p:sp>
      <p:sp>
        <p:nvSpPr>
          <p:cNvPr id="8" name="Parallelogramma 7">
            <a:extLst>
              <a:ext uri="{FF2B5EF4-FFF2-40B4-BE49-F238E27FC236}">
                <a16:creationId xmlns:a16="http://schemas.microsoft.com/office/drawing/2014/main" id="{6A36AE0D-AFFC-D1AA-2E57-C087A6B84D4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614332" y="10617956"/>
            <a:ext cx="7752678" cy="932163"/>
          </a:xfrm>
          <a:prstGeom prst="parallelogram">
            <a:avLst/>
          </a:prstGeom>
          <a:solidFill>
            <a:srgbClr val="F07E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923426C-2E41-F5F8-B2FC-B57293B4FE3E}"/>
              </a:ext>
            </a:extLst>
          </p:cNvPr>
          <p:cNvSpPr txBox="1"/>
          <p:nvPr/>
        </p:nvSpPr>
        <p:spPr>
          <a:xfrm>
            <a:off x="471878" y="10576205"/>
            <a:ext cx="4974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chemeClr val="bg1"/>
                </a:solidFill>
                <a:latin typeface="Raleway" panose="020B0503030101060003" pitchFamily="34" charset="0"/>
              </a:rPr>
              <a:t>15 FEBBRAIO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E674253-0A6B-32FD-B06D-613205C126CC}"/>
              </a:ext>
            </a:extLst>
          </p:cNvPr>
          <p:cNvSpPr txBox="1"/>
          <p:nvPr/>
        </p:nvSpPr>
        <p:spPr>
          <a:xfrm>
            <a:off x="471878" y="11633619"/>
            <a:ext cx="5873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latin typeface="Raleway" panose="020B0503030101060003" pitchFamily="34" charset="0"/>
              </a:rPr>
              <a:t>Mercoledì, dalle ore 20:00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A8C261E-374C-10FB-AB3F-2A915421496A}"/>
              </a:ext>
            </a:extLst>
          </p:cNvPr>
          <p:cNvSpPr txBox="1"/>
          <p:nvPr/>
        </p:nvSpPr>
        <p:spPr>
          <a:xfrm>
            <a:off x="471878" y="12534313"/>
            <a:ext cx="6357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Raleway" panose="020B0503030101060003" pitchFamily="34" charset="0"/>
              </a:rPr>
              <a:t>Presso: sede della Pubblica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71F03E6-6ABD-2A7C-4D04-F0709D541BA8}"/>
              </a:ext>
            </a:extLst>
          </p:cNvPr>
          <p:cNvSpPr txBox="1"/>
          <p:nvPr/>
        </p:nvSpPr>
        <p:spPr>
          <a:xfrm>
            <a:off x="2036944" y="14132859"/>
            <a:ext cx="43765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1600" dirty="0">
                <a:latin typeface="Raleway" panose="020B0503030101060003" pitchFamily="34" charset="0"/>
              </a:rPr>
              <a:t>Indirizzo completo della pubblica assistenza</a:t>
            </a:r>
          </a:p>
          <a:p>
            <a:r>
              <a:rPr lang="it-IT" sz="1600" dirty="0">
                <a:latin typeface="Raleway" panose="020B0503030101060003" pitchFamily="34" charset="0"/>
              </a:rPr>
              <a:t>Contatti: </a:t>
            </a:r>
            <a:r>
              <a:rPr lang="it-IT" sz="1600" dirty="0" err="1">
                <a:latin typeface="Raleway" panose="020B0503030101060003" pitchFamily="34" charset="0"/>
              </a:rPr>
              <a:t>tel</a:t>
            </a:r>
            <a:r>
              <a:rPr lang="it-IT" sz="1600" dirty="0">
                <a:latin typeface="Raleway" panose="020B0503030101060003" pitchFamily="34" charset="0"/>
              </a:rPr>
              <a:t>/sito/email. Logo qui a fianco</a:t>
            </a:r>
          </a:p>
        </p:txBody>
      </p:sp>
    </p:spTree>
    <p:extLst>
      <p:ext uri="{BB962C8B-B14F-4D97-AF65-F5344CB8AC3E}">
        <p14:creationId xmlns:p14="http://schemas.microsoft.com/office/powerpoint/2010/main" val="22207718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226</TotalTime>
  <Words>33</Words>
  <Application>Microsoft Office PowerPoint</Application>
  <PresentationFormat>Personalizzato</PresentationFormat>
  <Paragraphs>8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Raleway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zampineti</dc:creator>
  <cp:lastModifiedBy>chiara zampineti</cp:lastModifiedBy>
  <cp:revision>2</cp:revision>
  <dcterms:created xsi:type="dcterms:W3CDTF">2023-08-24T08:48:29Z</dcterms:created>
  <dcterms:modified xsi:type="dcterms:W3CDTF">2023-08-24T12:35:04Z</dcterms:modified>
</cp:coreProperties>
</file>