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1430000" cy="8572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7E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125" d="100"/>
          <a:sy n="125" d="100"/>
        </p:scale>
        <p:origin x="1806" y="102"/>
      </p:cViewPr>
      <p:guideLst>
        <p:guide orient="horz" pos="2700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402954"/>
            <a:ext cx="9715500" cy="2984500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4502547"/>
            <a:ext cx="8572500" cy="20697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0072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236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456406"/>
            <a:ext cx="2464594" cy="726479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456406"/>
            <a:ext cx="7250906" cy="726479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75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70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137175"/>
            <a:ext cx="9858375" cy="3565921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5736831"/>
            <a:ext cx="9858375" cy="1875234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/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342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2282031"/>
            <a:ext cx="4857750" cy="543917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2282031"/>
            <a:ext cx="4857750" cy="543917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385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456408"/>
            <a:ext cx="9858375" cy="1656954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101454"/>
            <a:ext cx="4835425" cy="102989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3131344"/>
            <a:ext cx="4835425" cy="460573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101454"/>
            <a:ext cx="4859239" cy="102989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3131344"/>
            <a:ext cx="4859239" cy="460573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2857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063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96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571500"/>
            <a:ext cx="3686473" cy="200025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234283"/>
            <a:ext cx="5786438" cy="6092031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2571750"/>
            <a:ext cx="3686473" cy="4764485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4652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571500"/>
            <a:ext cx="3686473" cy="200025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234283"/>
            <a:ext cx="5786438" cy="6092031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2571750"/>
            <a:ext cx="3686473" cy="4764485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1738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456408"/>
            <a:ext cx="9858375" cy="1656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2282031"/>
            <a:ext cx="9858375" cy="54391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7945440"/>
            <a:ext cx="2571750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19BC5-B464-43E3-B491-135070C5D509}" type="datetimeFigureOut">
              <a:rPr lang="it-IT" smtClean="0"/>
              <a:t>24/08/2023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7945440"/>
            <a:ext cx="3857625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7945440"/>
            <a:ext cx="2571750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348A1-33DF-4205-8B86-FC8FB2B060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3097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ma 3">
            <a:extLst>
              <a:ext uri="{FF2B5EF4-FFF2-40B4-BE49-F238E27FC236}">
                <a16:creationId xmlns:a16="http://schemas.microsoft.com/office/drawing/2014/main" id="{3897CD2F-877D-1E77-5D83-94AAEA740B22}"/>
              </a:ext>
            </a:extLst>
          </p:cNvPr>
          <p:cNvSpPr>
            <a:spLocks/>
          </p:cNvSpPr>
          <p:nvPr/>
        </p:nvSpPr>
        <p:spPr>
          <a:xfrm>
            <a:off x="6720840" y="2600519"/>
            <a:ext cx="4998720" cy="784860"/>
          </a:xfrm>
          <a:prstGeom prst="parallelogram">
            <a:avLst/>
          </a:prstGeom>
          <a:solidFill>
            <a:srgbClr val="F07E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A292F84-E89B-75ED-3E43-F7D1A07B97D3}"/>
              </a:ext>
            </a:extLst>
          </p:cNvPr>
          <p:cNvSpPr txBox="1"/>
          <p:nvPr/>
        </p:nvSpPr>
        <p:spPr>
          <a:xfrm>
            <a:off x="8598152" y="1892633"/>
            <a:ext cx="25779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4000" dirty="0">
                <a:latin typeface="Raleway" panose="020B0503030101060003" pitchFamily="34" charset="0"/>
              </a:rPr>
              <a:t>CORSO DI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6231CAE-BA8C-3AD5-BE4D-4E28FB1370FF}"/>
              </a:ext>
            </a:extLst>
          </p:cNvPr>
          <p:cNvSpPr txBox="1"/>
          <p:nvPr/>
        </p:nvSpPr>
        <p:spPr>
          <a:xfrm>
            <a:off x="8046720" y="3385379"/>
            <a:ext cx="31293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4000" dirty="0">
                <a:latin typeface="Raleway" panose="020B0503030101060003" pitchFamily="34" charset="0"/>
              </a:rPr>
              <a:t>PEDIATRICA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E913946-41C5-B3ED-47E9-EE52D5E626EB}"/>
              </a:ext>
            </a:extLst>
          </p:cNvPr>
          <p:cNvSpPr txBox="1"/>
          <p:nvPr/>
        </p:nvSpPr>
        <p:spPr>
          <a:xfrm>
            <a:off x="6860497" y="2662253"/>
            <a:ext cx="4315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4000" b="1" dirty="0">
                <a:solidFill>
                  <a:schemeClr val="bg1"/>
                </a:solidFill>
                <a:latin typeface="Raleway" panose="020B0503030101060003" pitchFamily="34" charset="0"/>
              </a:rPr>
              <a:t>DISOSTRUZIONE</a:t>
            </a:r>
          </a:p>
        </p:txBody>
      </p:sp>
      <p:sp>
        <p:nvSpPr>
          <p:cNvPr id="8" name="Parallelogramma 7">
            <a:extLst>
              <a:ext uri="{FF2B5EF4-FFF2-40B4-BE49-F238E27FC236}">
                <a16:creationId xmlns:a16="http://schemas.microsoft.com/office/drawing/2014/main" id="{D51C0A5E-E9B2-FF77-8A7F-ED056B38C97E}"/>
              </a:ext>
            </a:extLst>
          </p:cNvPr>
          <p:cNvSpPr>
            <a:spLocks/>
          </p:cNvSpPr>
          <p:nvPr/>
        </p:nvSpPr>
        <p:spPr>
          <a:xfrm>
            <a:off x="6720840" y="4476363"/>
            <a:ext cx="4998720" cy="784860"/>
          </a:xfrm>
          <a:prstGeom prst="parallelogram">
            <a:avLst/>
          </a:prstGeom>
          <a:solidFill>
            <a:srgbClr val="F07E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A4A8CC5-A774-079A-C3FD-3461ED58C894}"/>
              </a:ext>
            </a:extLst>
          </p:cNvPr>
          <p:cNvSpPr txBox="1"/>
          <p:nvPr/>
        </p:nvSpPr>
        <p:spPr>
          <a:xfrm>
            <a:off x="7807872" y="4508392"/>
            <a:ext cx="3368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4000" b="1" dirty="0">
                <a:solidFill>
                  <a:schemeClr val="bg1"/>
                </a:solidFill>
                <a:latin typeface="Raleway" panose="020B0503030101060003" pitchFamily="34" charset="0"/>
              </a:rPr>
              <a:t>15 FEBBRAIO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8698BD2-2525-BC60-37B6-C550AE8A0102}"/>
              </a:ext>
            </a:extLst>
          </p:cNvPr>
          <p:cNvSpPr txBox="1"/>
          <p:nvPr/>
        </p:nvSpPr>
        <p:spPr>
          <a:xfrm>
            <a:off x="7291706" y="5293252"/>
            <a:ext cx="3884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2400" dirty="0">
                <a:latin typeface="Raleway" panose="020B0503030101060003" pitchFamily="34" charset="0"/>
              </a:rPr>
              <a:t>Mercoledì, dalle ore 20:00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9EC2DD1-8805-F40D-B4D4-C03F87717DD1}"/>
              </a:ext>
            </a:extLst>
          </p:cNvPr>
          <p:cNvSpPr txBox="1"/>
          <p:nvPr/>
        </p:nvSpPr>
        <p:spPr>
          <a:xfrm>
            <a:off x="7084918" y="6027420"/>
            <a:ext cx="409118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2400" dirty="0">
                <a:latin typeface="Raleway" panose="020B0503030101060003" pitchFamily="34" charset="0"/>
              </a:rPr>
              <a:t>Presso: sede della Pubblica</a:t>
            </a:r>
          </a:p>
          <a:p>
            <a:pPr algn="r"/>
            <a:r>
              <a:rPr lang="it-IT" dirty="0">
                <a:latin typeface="Raleway" panose="020B0503030101060003" pitchFamily="34" charset="0"/>
              </a:rPr>
              <a:t>Via del volontariato, 1 - Città</a:t>
            </a:r>
          </a:p>
        </p:txBody>
      </p:sp>
    </p:spTree>
    <p:extLst>
      <p:ext uri="{BB962C8B-B14F-4D97-AF65-F5344CB8AC3E}">
        <p14:creationId xmlns:p14="http://schemas.microsoft.com/office/powerpoint/2010/main" val="3316868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240</TotalTime>
  <Words>23</Words>
  <Application>Microsoft Office PowerPoint</Application>
  <PresentationFormat>Personalizzato</PresentationFormat>
  <Paragraphs>7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Raleway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chiara zampineti</dc:creator>
  <cp:lastModifiedBy>chiara zampineti</cp:lastModifiedBy>
  <cp:revision>4</cp:revision>
  <dcterms:created xsi:type="dcterms:W3CDTF">2023-08-24T08:33:01Z</dcterms:created>
  <dcterms:modified xsi:type="dcterms:W3CDTF">2023-08-24T12:35:00Z</dcterms:modified>
</cp:coreProperties>
</file>